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ADEE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3515" autoAdjust="0"/>
  </p:normalViewPr>
  <p:slideViewPr>
    <p:cSldViewPr snapToGrid="0">
      <p:cViewPr varScale="1">
        <p:scale>
          <a:sx n="58" d="100"/>
          <a:sy n="58" d="100"/>
        </p:scale>
        <p:origin x="921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80E9D8-F805-43B8-B05A-379CBF67EEF1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BA84A6-902C-40FB-B4F8-0E45DBFBBC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814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BA84A6-902C-40FB-B4F8-0E45DBFBBCA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023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BA84A6-902C-40FB-B4F8-0E45DBFBBCA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704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C164F-C11D-4C28-A036-A62FC2E5D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09FB93-11AC-43E3-862D-560F133260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377B1-3B7D-4AB3-8C5A-F93021C7D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EA127-085E-4DC7-BFE1-0BA03897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B233-A01B-489A-AAD6-2455F3183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27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EE7F9-A5E9-40F2-A015-B668DEB83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0076A1-7D47-4909-B7A6-66FA5F047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CAD35-D274-4E71-8092-CC97FA35B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21738-5A5D-4E24-9EDC-603BA2E60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D8905-CA89-4364-801A-2C1371A29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242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E8AF4A-C552-48FC-B550-D82F12DCED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BDA1C-26DE-41EF-9713-1A3AA72F65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8DF4C-02B4-40D3-B7BD-2802F1CBB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3A34A-68BA-4EA3-98A4-4380EB09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EB4FC-D9BC-4110-970D-CFCE2265D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951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69894-75A3-4E50-AF91-52184A966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8C6D-E300-4263-B774-63A55090B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F78C7-F046-4C92-A223-9ACF6275B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64022-9730-493D-B8D9-A2C45F7C4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39A5C-11CC-43C2-BF3E-10FE44E2B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121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70EA0-53BA-4AD6-BDCA-3E16F57ED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06C3A-45E4-4FCA-A407-64F218432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07884-2BD7-466C-8A5B-6B1C6A68B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27F74-669B-4D71-AF1D-FDE18535F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2BBD9-041C-4A45-8FDA-46EEDB52A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015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4C260-8F17-41EC-915C-4D8FE2E00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B7A82-71DC-4292-9360-1CB8CAF651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2D7FC7-0EBD-46E3-AB90-8C61A1276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1F508A-9702-400D-AB16-8C88F097F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415-F3BD-4E2B-B19B-548E23A8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50730F-6095-42DC-8901-E1BC5918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005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5BA55-D21E-4187-A1A2-71C187958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BD11E-B7E5-4039-B1B0-CCAEF1ED9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E2225-21FD-469E-8875-429FECE8D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42FA5-9DFB-4A5C-8170-6C93340A67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091FEB-7555-40CD-995F-D824AE650F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5DF3E6-247E-4543-A2D2-78D146293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EA609E-A20C-4B1E-9582-E3A8C3FEF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A91867-8FDA-49A5-BAB2-22DF834EA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61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585D5-5B94-4E29-91E7-5EC7AAD3B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0CCC1-7B9D-4630-9A6E-C95EFCC20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DE213-4E8A-4BBF-B363-D247384ED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C132BA-50DC-4CAC-837F-5A49715B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04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F03D8B-F9F7-40D7-ABA2-DED731D91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798BAB-A71E-4C33-8DBA-42AB5B1B1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DEE81-8C4D-46D7-8032-07B2DC915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620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B8F96-E824-479E-9E5C-1970AC866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E2250-BD5E-4B33-8A50-F1D3520D5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0DD72C-C00C-4BF7-B955-67B78A2B51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8C3C15-6C34-4012-9FD2-B78CDE1A0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15EE8F-D0BF-4382-9A1D-8D8B6723F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E7830D-18BE-464A-B4A3-A3FFB617F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567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3E69-BC01-4BD9-8AD9-828A94DAC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AE8A85-418E-4461-B4DB-3FBE040064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CD3B2A-8AF3-46A3-A334-ABB586394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2D9572-8C70-4A5C-9BA2-9A7A30E7C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FF349-5DEA-4A7B-B1E1-7ECBAE87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35035-0D08-49E2-B193-E9255C194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12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CEB9BC-9EA6-43B6-90FC-9859ABF4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AE2FF-4212-4F58-81D0-AB783158B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B6350-490E-4945-A366-D4F6BF48C8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3036B-69C8-4F85-9311-9A79859ED049}" type="datetimeFigureOut">
              <a:rPr lang="en-US" smtClean="0"/>
              <a:t>2/10/2018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5B9C5-1B85-487F-AE2B-7413FA856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10DB1-D50D-467F-884A-A55CECAB0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98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F3B10-BE81-4D57-AFA2-B3736C2DF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65848"/>
            <a:ext cx="9144000" cy="2387600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countByValueAndWindow</a:t>
            </a:r>
            <a:endParaRPr lang="en-US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6580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8DADD-A79A-43C8-9A0B-A0643E1A4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solidFill>
                  <a:srgbClr val="55ADEE"/>
                </a:solidFill>
                <a:latin typeface="Consolas" panose="020B0609020204030204" pitchFamily="49" charset="0"/>
                <a:ea typeface="Roboto" pitchFamily="2" charset="0"/>
              </a:rPr>
              <a:t>countByValueAndWindow</a:t>
            </a:r>
            <a:r>
              <a:rPr lang="en-US" sz="3600" dirty="0">
                <a:solidFill>
                  <a:srgbClr val="55ADEE"/>
                </a:solidFill>
                <a:latin typeface="Consolas" panose="020B0609020204030204" pitchFamily="49" charset="0"/>
                <a:ea typeface="Roboto" pitchFamily="2" charset="0"/>
              </a:rPr>
              <a:t>()</a:t>
            </a:r>
            <a:r>
              <a:rPr lang="en-US" sz="36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33BE5-8C00-4E8A-97A9-747C3ABE6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dirty="0" err="1">
                <a:solidFill>
                  <a:srgbClr val="55ADEE"/>
                </a:solidFill>
                <a:latin typeface="Consolas" panose="020B0609020204030204" pitchFamily="49" charset="0"/>
              </a:rPr>
              <a:t>countByValueAndWindow</a:t>
            </a:r>
            <a:r>
              <a:rPr lang="en-US" dirty="0">
                <a:solidFill>
                  <a:srgbClr val="55ADEE"/>
                </a:solidFill>
                <a:latin typeface="Consolas" panose="020B0609020204030204" pitchFamily="49" charset="0"/>
              </a:rPr>
              <a:t>(</a:t>
            </a:r>
            <a:r>
              <a:rPr lang="en-US" i="1" dirty="0" err="1">
                <a:solidFill>
                  <a:srgbClr val="55ADEE"/>
                </a:solidFill>
                <a:latin typeface="Consolas" panose="020B0609020204030204" pitchFamily="49" charset="0"/>
              </a:rPr>
              <a:t>windowLength</a:t>
            </a:r>
            <a:r>
              <a:rPr lang="en-US" dirty="0" err="1">
                <a:solidFill>
                  <a:srgbClr val="55ADEE"/>
                </a:solidFill>
                <a:latin typeface="Consolas" panose="020B0609020204030204" pitchFamily="49" charset="0"/>
              </a:rPr>
              <a:t>,</a:t>
            </a:r>
            <a:r>
              <a:rPr lang="en-US" i="1" dirty="0" err="1">
                <a:solidFill>
                  <a:srgbClr val="55ADEE"/>
                </a:solidFill>
                <a:latin typeface="Consolas" panose="020B0609020204030204" pitchFamily="49" charset="0"/>
              </a:rPr>
              <a:t>slideInterval</a:t>
            </a:r>
            <a:r>
              <a:rPr lang="en-US" dirty="0">
                <a:solidFill>
                  <a:srgbClr val="55ADEE"/>
                </a:solidFill>
                <a:latin typeface="Consolas" panose="020B0609020204030204" pitchFamily="49" charset="0"/>
              </a:rPr>
              <a:t>, [</a:t>
            </a:r>
            <a:r>
              <a:rPr lang="en-US" i="1" dirty="0" err="1">
                <a:solidFill>
                  <a:srgbClr val="55ADEE"/>
                </a:solidFill>
                <a:latin typeface="Consolas" panose="020B0609020204030204" pitchFamily="49" charset="0"/>
              </a:rPr>
              <a:t>numTasks</a:t>
            </a:r>
            <a:r>
              <a:rPr lang="en-US" dirty="0">
                <a:solidFill>
                  <a:srgbClr val="55ADEE"/>
                </a:solidFill>
                <a:latin typeface="Consolas" panose="020B0609020204030204" pitchFamily="49" charset="0"/>
              </a:rPr>
              <a:t>])</a:t>
            </a:r>
            <a:endParaRPr lang="en-US" dirty="0">
              <a:solidFill>
                <a:srgbClr val="55ADEE"/>
              </a:solidFill>
              <a:latin typeface="Consolas" panose="020B0609020204030204" pitchFamily="49" charset="0"/>
              <a:ea typeface="Roboto" pitchFamily="2" charset="0"/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When called on a </a:t>
            </a:r>
            <a:r>
              <a:rPr lang="en-US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DStream</a:t>
            </a:r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of (K, V) pairs, returns a new </a:t>
            </a:r>
            <a:r>
              <a:rPr lang="en-US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DStream</a:t>
            </a:r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of (K, Long) pairs where the value of each key is its frequency within a sliding window. </a:t>
            </a:r>
          </a:p>
          <a:p>
            <a:pPr fontAlgn="base"/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Like in </a:t>
            </a:r>
            <a:r>
              <a:rPr lang="en-US" dirty="0" err="1">
                <a:solidFill>
                  <a:srgbClr val="55ADEE"/>
                </a:solidFill>
                <a:latin typeface="Consolas" panose="020B0609020204030204" pitchFamily="49" charset="0"/>
                <a:ea typeface="Roboto" pitchFamily="2" charset="0"/>
              </a:rPr>
              <a:t>reduceByKeyAndWindow</a:t>
            </a:r>
            <a:r>
              <a:rPr lang="en-US" dirty="0">
                <a:solidFill>
                  <a:srgbClr val="55ADEE"/>
                </a:solidFill>
                <a:latin typeface="Consolas" panose="020B0609020204030204" pitchFamily="49" charset="0"/>
                <a:ea typeface="Roboto" pitchFamily="2" charset="0"/>
              </a:rPr>
              <a:t>()</a:t>
            </a:r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, the number of reduce tasks is configurable through an optional argument.</a:t>
            </a:r>
            <a:endParaRPr lang="en-US" sz="2000" dirty="0">
              <a:latin typeface="Roboto" pitchFamily="2" charset="0"/>
              <a:ea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546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69</Words>
  <Application>Microsoft Office PowerPoint</Application>
  <PresentationFormat>Widescreen</PresentationFormat>
  <Paragraphs>7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Consolas</vt:lpstr>
      <vt:lpstr>Roboto</vt:lpstr>
      <vt:lpstr>Office Theme</vt:lpstr>
      <vt:lpstr>countByValueAndWindow</vt:lpstr>
      <vt:lpstr>countByValueAndWindow() 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Spark Streaming Tutorial</dc:title>
  <dc:creator>Matthew McAteer</dc:creator>
  <cp:lastModifiedBy>Matthew McAteer</cp:lastModifiedBy>
  <cp:revision>28</cp:revision>
  <dcterms:created xsi:type="dcterms:W3CDTF">2017-10-26T16:43:38Z</dcterms:created>
  <dcterms:modified xsi:type="dcterms:W3CDTF">2018-02-10T18:50:20Z</dcterms:modified>
</cp:coreProperties>
</file>

<file path=docProps/thumbnail.jpeg>
</file>